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  <p:sldId id="258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ABE9-DE54-44E7-ACBB-B07875BB1F41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5E9B-296B-4F85-9D14-9D63341277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345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ABE9-DE54-44E7-ACBB-B07875BB1F41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5E9B-296B-4F85-9D14-9D63341277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0313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ABE9-DE54-44E7-ACBB-B07875BB1F41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5E9B-296B-4F85-9D14-9D63341277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06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ABE9-DE54-44E7-ACBB-B07875BB1F41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5E9B-296B-4F85-9D14-9D63341277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009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ABE9-DE54-44E7-ACBB-B07875BB1F41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5E9B-296B-4F85-9D14-9D63341277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665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ABE9-DE54-44E7-ACBB-B07875BB1F41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5E9B-296B-4F85-9D14-9D63341277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190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ABE9-DE54-44E7-ACBB-B07875BB1F41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5E9B-296B-4F85-9D14-9D63341277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522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ABE9-DE54-44E7-ACBB-B07875BB1F41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5E9B-296B-4F85-9D14-9D63341277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6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ABE9-DE54-44E7-ACBB-B07875BB1F41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5E9B-296B-4F85-9D14-9D63341277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784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ABE9-DE54-44E7-ACBB-B07875BB1F41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5E9B-296B-4F85-9D14-9D63341277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563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ABE9-DE54-44E7-ACBB-B07875BB1F41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5E9B-296B-4F85-9D14-9D63341277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825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ABE9-DE54-44E7-ACBB-B07875BB1F41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15E9B-296B-4F85-9D14-9D63341277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993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Hoofdstuk 3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3.2 verbranding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421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Verbranding termen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Exotherm = er komt warmte vrij bij de reactie.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Vlam = gloeiend gas of damp die met zuurstof reageert.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Vonk = wegspringend deeltje van een gloeiende vaste stof.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9452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Verbrandingsdriehoek</a:t>
            </a:r>
            <a:endParaRPr lang="nl-NL" dirty="0"/>
          </a:p>
        </p:txBody>
      </p:sp>
      <p:pic>
        <p:nvPicPr>
          <p:cNvPr id="1028" name="Picture 4" descr="20+ ideeën over Nask moodboard | branddriehoek, koolstofkringloop, paragraa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57" y="1690688"/>
            <a:ext cx="5552893" cy="447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6882127" y="1914093"/>
            <a:ext cx="488405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3 voorwaarden voor een </a:t>
            </a:r>
          </a:p>
          <a:p>
            <a:r>
              <a:rPr lang="nl-NL" sz="2800" dirty="0" smtClean="0"/>
              <a:t>verbrandingsreactie:</a:t>
            </a:r>
          </a:p>
          <a:p>
            <a:endParaRPr lang="nl-NL" sz="2800" dirty="0"/>
          </a:p>
          <a:p>
            <a:r>
              <a:rPr lang="nl-NL" sz="2800" dirty="0" smtClean="0"/>
              <a:t>- een </a:t>
            </a:r>
            <a:r>
              <a:rPr lang="nl-NL" sz="2800" dirty="0"/>
              <a:t>brandbare stof;</a:t>
            </a:r>
          </a:p>
          <a:p>
            <a:r>
              <a:rPr lang="nl-NL" sz="2800" dirty="0" smtClean="0"/>
              <a:t>- voldoende </a:t>
            </a:r>
            <a:r>
              <a:rPr lang="nl-NL" sz="2800" dirty="0"/>
              <a:t>zuurstof;</a:t>
            </a:r>
          </a:p>
          <a:p>
            <a:pPr marL="457200" indent="-457200">
              <a:buFontTx/>
              <a:buChar char="-"/>
            </a:pPr>
            <a:r>
              <a:rPr lang="nl-NL" sz="2800" dirty="0" smtClean="0"/>
              <a:t>een </a:t>
            </a:r>
            <a:r>
              <a:rPr lang="nl-NL" sz="2800" dirty="0"/>
              <a:t>minimale temperatuur </a:t>
            </a:r>
            <a:endParaRPr lang="nl-NL" sz="2800" dirty="0" smtClean="0"/>
          </a:p>
          <a:p>
            <a:r>
              <a:rPr lang="nl-NL" sz="2800" dirty="0" smtClean="0"/>
              <a:t>(</a:t>
            </a:r>
            <a:r>
              <a:rPr lang="nl-NL" sz="2800" dirty="0"/>
              <a:t>de ontbrandingstemperatuur).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279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Blussen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Het blussen van een brand komt neer op drie </a:t>
            </a:r>
            <a:r>
              <a:rPr lang="nl-NL" dirty="0" smtClean="0"/>
              <a:t>principes: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 weghalen </a:t>
            </a:r>
            <a:r>
              <a:rPr lang="nl-NL" dirty="0"/>
              <a:t>van de brandstof;</a:t>
            </a:r>
          </a:p>
          <a:p>
            <a:pPr marL="0" indent="0">
              <a:buNone/>
            </a:pPr>
            <a:r>
              <a:rPr lang="nl-NL" dirty="0" smtClean="0"/>
              <a:t>- afsluiten </a:t>
            </a:r>
            <a:r>
              <a:rPr lang="nl-NL" dirty="0"/>
              <a:t>van de lucht (zuurstof);</a:t>
            </a:r>
          </a:p>
          <a:p>
            <a:pPr>
              <a:buFontTx/>
              <a:buChar char="-"/>
            </a:pPr>
            <a:r>
              <a:rPr lang="nl-NL" dirty="0" smtClean="0"/>
              <a:t>verlagen </a:t>
            </a:r>
            <a:r>
              <a:rPr lang="nl-NL" dirty="0"/>
              <a:t>van de temperatuur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Het belangrijkste en goedkoopste blusmiddel is water.</a:t>
            </a:r>
          </a:p>
          <a:p>
            <a:pPr marL="0" indent="0">
              <a:buNone/>
            </a:pPr>
            <a:r>
              <a:rPr lang="nl-NL" dirty="0"/>
              <a:t>Ook CO</a:t>
            </a:r>
            <a:r>
              <a:rPr lang="nl-NL" baseline="-25000" dirty="0"/>
              <a:t>2</a:t>
            </a:r>
            <a:r>
              <a:rPr lang="nl-NL" dirty="0"/>
              <a:t> (koolstofdioxide), te koop in cilinders, is een goed blusmiddel.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494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Reactieproducten bij brand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err="1" smtClean="0"/>
              <a:t>Koolstofmono</a:t>
            </a:r>
            <a:r>
              <a:rPr lang="nl-NL" dirty="0" smtClean="0"/>
              <a:t>-oxide (CO)=&gt; Dan is er een onvolledige verbranding van koolstoffen. Er is te weinig zuurstof in de lucht. Als je inademt nemen de rode bloedlichaampjes deze op en stik je.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Rook =&gt; </a:t>
            </a:r>
            <a:r>
              <a:rPr lang="nl-NL" dirty="0" err="1" smtClean="0"/>
              <a:t>halfverbrande</a:t>
            </a:r>
            <a:r>
              <a:rPr lang="nl-NL" dirty="0" smtClean="0"/>
              <a:t> </a:t>
            </a:r>
            <a:r>
              <a:rPr lang="nl-NL" dirty="0"/>
              <a:t>producten in de vorm van kleine vaste deeltjes, zwevend in de lucht (</a:t>
            </a:r>
            <a:r>
              <a:rPr lang="nl-NL" dirty="0" err="1"/>
              <a:t>aerosolen</a:t>
            </a:r>
            <a:r>
              <a:rPr lang="nl-NL" dirty="0"/>
              <a:t>).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 </a:t>
            </a:r>
            <a:r>
              <a:rPr lang="nl-NL" dirty="0"/>
              <a:t>meeste slachtoffers van brand overlijden door vergiftiging en verstikking en niet zozeer door de hoge</a:t>
            </a:r>
            <a:br>
              <a:rPr lang="nl-NL" dirty="0"/>
            </a:br>
            <a:r>
              <a:rPr lang="nl-NL" dirty="0"/>
              <a:t>temperatuur.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9974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(Huis)werk </a:t>
            </a:r>
            <a:r>
              <a:rPr lang="nl-NL" dirty="0" smtClean="0"/>
              <a:t>Opgaven verbranding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Wat </a:t>
            </a:r>
            <a:r>
              <a:rPr lang="nl-NL" dirty="0"/>
              <a:t>zijn de voorwaarden voor verbranding?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Noem 3 manieren om een brand te blussen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Vul de volgende tabel in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476" y="3525882"/>
            <a:ext cx="10639296" cy="2326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77307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929E5C-6626-41DD-A898-8468662FA3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1D9FA5-5D2C-4B0C-9319-633FABCCE9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23628C-AD84-4C52-AC08-1268EE6D25A0}">
  <ds:schemaRefs>
    <ds:schemaRef ds:uri="http://schemas.microsoft.com/office/2006/documentManagement/types"/>
    <ds:schemaRef ds:uri="03c1073f-59ca-4b02-9a54-25651d767f09"/>
    <ds:schemaRef ds:uri="http://schemas.openxmlformats.org/package/2006/metadata/core-properties"/>
    <ds:schemaRef ds:uri="http://purl.org/dc/dcmitype/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54cf5622-c7f8-4ecf-a16b-d0c1e0637fa1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215</Words>
  <Application>Microsoft Office PowerPoint</Application>
  <PresentationFormat>Breedbeeld</PresentationFormat>
  <Paragraphs>35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Hoofdstuk 3</vt:lpstr>
      <vt:lpstr>Verbranding termen</vt:lpstr>
      <vt:lpstr>Verbrandingsdriehoek</vt:lpstr>
      <vt:lpstr>Blussen</vt:lpstr>
      <vt:lpstr>Reactieproducten bij brand</vt:lpstr>
      <vt:lpstr>(Huis)werk Opgaven verbranding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3</dc:title>
  <dc:creator>Kleijnen, JJC (Janny) de</dc:creator>
  <cp:lastModifiedBy>Kleijnen, JJC (Janny) de</cp:lastModifiedBy>
  <cp:revision>2</cp:revision>
  <dcterms:created xsi:type="dcterms:W3CDTF">2021-02-03T09:36:49Z</dcterms:created>
  <dcterms:modified xsi:type="dcterms:W3CDTF">2021-02-03T09:51:24Z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